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05" r:id="rId2"/>
    <p:sldId id="271" r:id="rId3"/>
    <p:sldId id="306" r:id="rId4"/>
    <p:sldId id="261" r:id="rId5"/>
    <p:sldId id="303" r:id="rId6"/>
    <p:sldId id="30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20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83FAB-7E27-4BA1-A2EC-D9B71A69674B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0F51F-A6AF-4C29-9568-A653B6764B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11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Integration tests needed end to end, much slower than unit tests.  Only needed at certain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BDCDC7-D8B4-4517-86CC-0B20A554B41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91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Stress testing needed to validate at scale, is there enough multithreading?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BDCDC7-D8B4-4517-86CC-0B20A554B41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94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A4CF-4C03-4920-BFFC-32CB7E26F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7C46-D749-4D8B-AC05-5EC62370B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E8264-F779-4F62-A48F-4416EC53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8AD54-9234-44EA-BA51-DED8AB08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9EFC9-9FF5-4AB3-844C-DE5F5ED2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6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33EA-09E1-4F6E-AEEE-4FDAFDD2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FD22B-F90A-4E40-8E92-54BB15E38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AC96-7ED2-465F-983C-90243972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4F83E-4AB9-41E6-88B8-0BC3565F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B953F-7CDB-4DB8-9088-33387B0C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1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7DF71-020A-420F-943E-957647E590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6043E-7957-4DB4-A6CF-DB1B33278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BD131-EE5D-4B9A-94A9-6FA25BA7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F7513-BD2B-4628-BAC3-D8A408DF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FF5BF-F97B-4448-891F-88B07D7A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59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6785-D78B-4F6B-8537-A390D978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E2BB-66C5-4C17-8648-3D629FE1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80447-F395-4EEB-9EAE-4336433D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91179-4D17-47A3-995E-11C3E03BF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4D631-59C5-4B13-8494-D04855C9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93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9FAA-7164-4EA5-AAD3-83675C57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74094-8FC9-4EB4-8545-47670275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E23A-8324-4A5C-BA0E-40F54C9F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C6373-3569-45EE-B8AC-C5D3897C1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5945-83D9-4E58-A11E-2CCB0F0E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28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DC7D-63F5-4DFC-89D3-485E9820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3DEC-2143-4643-B912-DCF6794E5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5C12C-2A14-4F25-89B9-CDFC13957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73CA7-3297-4D0B-AC60-163CF20D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38AD7-8CEA-42C4-B47F-F9C89D9C9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812DF-C614-4218-A277-2A061BBF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708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6FFE-6F94-4CBE-B13D-43AA0645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6BDBB-927F-468C-BC96-6D5051E8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39247-AD34-4200-B809-D92CFCE27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A299B-99C7-438A-99E0-C01B03040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923CE-CF31-42B6-A5DB-C3D3CA191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0D9208-7DA8-4E22-A88E-BCFB7F0E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AF922D-9B87-4A6B-AD1C-D868CC94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910F4-2DD0-48CE-B05E-C072032E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04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621B-090E-4AA8-BFE8-4B9A69AF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0A8FBA-05C1-4465-B675-04CBEAC4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A26EB-76A6-4815-A8AF-524AA79D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F43DA-B89E-4CE7-8836-D27DB8B0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61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91D378-8078-41FA-8D79-5C2C2A89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2D1B0-EC5B-4FFD-A100-54853FA2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6FF8A-9488-4023-B84C-D55C8974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90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9C69-D6CA-451D-A974-37A3841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ADB43-5945-4A1E-AFFA-791BB3D4B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CD9C1-0357-43E1-AA40-9A3ABC51C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C99D4-E464-46EE-9615-690A60EB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CCF4A-54CC-4F5C-96A8-93AE414D3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58C68-3766-4AB6-8BC3-89CBB4A1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82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F462-5570-49B0-BB2E-F6A79871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5D89A7-BA5D-473A-9086-F4659657C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95860-567B-44F2-8F2F-352EBF662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03975-82C2-4FAA-8743-4B77090D7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EECAF-FC06-45FF-85DD-C63342915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83C36-2BA8-44E9-A913-047BDDAC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46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E767F8-030B-49C0-99F5-5B587CB9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58FB5-C5D8-479A-962A-012B8525F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F1B14-00DA-49AA-8D17-18C1C3DAB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A1526-40EF-44CC-A942-845132356F42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572FA-3610-4417-87D1-D7A2565E8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91C93-F174-438B-BD6D-ADF1EBB15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88428-07D0-4FE0-8AFF-4FE69D5F36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34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Jmoyle@fslogix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6882A988-C334-40D3-97BA-3FFF77DCD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8763" b="5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BAD5AD-93FC-4C16-8B14-5BEC237CB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6685" y="2548431"/>
            <a:ext cx="9144000" cy="2387600"/>
          </a:xfrm>
        </p:spPr>
        <p:txBody>
          <a:bodyPr/>
          <a:lstStyle/>
          <a:p>
            <a:r>
              <a:rPr lang="en-GB" dirty="0"/>
              <a:t>YouTube Pester series</a:t>
            </a:r>
          </a:p>
        </p:txBody>
      </p:sp>
      <p:pic>
        <p:nvPicPr>
          <p:cNvPr id="4" name="Picture 4" descr="A person wearing a white shirt and looking at the camera&#10;&#10;Description generated with very high confidence">
            <a:extLst>
              <a:ext uri="{FF2B5EF4-FFF2-40B4-BE49-F238E27FC236}">
                <a16:creationId xmlns:a16="http://schemas.microsoft.com/office/drawing/2014/main" id="{A193A5FB-9ECA-4FCE-BBE8-1BBE14CB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57" y="1775305"/>
            <a:ext cx="1124581" cy="169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1BD5DA-0D4A-4541-8079-86244972F29E}"/>
              </a:ext>
            </a:extLst>
          </p:cNvPr>
          <p:cNvSpPr txBox="1"/>
          <p:nvPr/>
        </p:nvSpPr>
        <p:spPr>
          <a:xfrm>
            <a:off x="2567794" y="1741098"/>
            <a:ext cx="4835105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Jim Moyle</a:t>
            </a:r>
          </a:p>
          <a:p>
            <a:r>
              <a:rPr lang="en-US" sz="3600" dirty="0">
                <a:cs typeface="Calibri"/>
                <a:hlinkClick r:id="rId4"/>
              </a:rPr>
              <a:t>jmoyle@fslogix.com</a:t>
            </a:r>
            <a:endParaRPr lang="en-US" sz="3600" dirty="0">
              <a:cs typeface="Calibri"/>
            </a:endParaRPr>
          </a:p>
          <a:p>
            <a:r>
              <a:rPr lang="en-US" sz="3600" dirty="0">
                <a:cs typeface="Calibri"/>
              </a:rPr>
              <a:t>@JimMoyle</a:t>
            </a:r>
          </a:p>
        </p:txBody>
      </p:sp>
      <p:pic>
        <p:nvPicPr>
          <p:cNvPr id="1026" name="Picture 2" descr="Image result for citrix ctp logo">
            <a:extLst>
              <a:ext uri="{FF2B5EF4-FFF2-40B4-BE49-F238E27FC236}">
                <a16:creationId xmlns:a16="http://schemas.microsoft.com/office/drawing/2014/main" id="{2EB20769-BF69-4B8E-ACD5-6C71126E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602" y="1259327"/>
            <a:ext cx="2111254" cy="121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youtube logo">
            <a:extLst>
              <a:ext uri="{FF2B5EF4-FFF2-40B4-BE49-F238E27FC236}">
                <a16:creationId xmlns:a16="http://schemas.microsoft.com/office/drawing/2014/main" id="{F5548BCE-FC5E-499A-ADDD-F91E09CD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229" y="2673492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7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2" descr="Image result for o really copy and paste from stack overflow">
            <a:extLst>
              <a:ext uri="{FF2B5EF4-FFF2-40B4-BE49-F238E27FC236}">
                <a16:creationId xmlns:a16="http://schemas.microsoft.com/office/drawing/2014/main" id="{71F6C4BE-180D-4B31-980C-A64E0542DA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41" y="492573"/>
            <a:ext cx="448410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1707FC24-6981-43D9-B525-C7832BA224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C80EA-8AA6-4D6A-B785-B6B98CF5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Pester makes your life easy!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sorta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409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35FA-3DDD-453D-8D29-AB353CFF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Pester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79EB-0462-4A93-AD44-6C627C10D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Immediate feedback on code logic</a:t>
            </a:r>
          </a:p>
          <a:p>
            <a:r>
              <a:rPr lang="en-GB" dirty="0"/>
              <a:t>Safely remove dead code</a:t>
            </a:r>
          </a:p>
          <a:p>
            <a:r>
              <a:rPr lang="en-GB" dirty="0"/>
              <a:t>Simulate many scenarios (missing/broken infrastructure)</a:t>
            </a:r>
          </a:p>
          <a:p>
            <a:r>
              <a:rPr lang="en-GB" dirty="0"/>
              <a:t>Helps you think about your code in a logical manner</a:t>
            </a:r>
          </a:p>
          <a:p>
            <a:r>
              <a:rPr lang="en-GB" dirty="0"/>
              <a:t>Keeps you in line with good practice when writing code</a:t>
            </a:r>
          </a:p>
          <a:p>
            <a:r>
              <a:rPr lang="en-GB" dirty="0"/>
              <a:t>Integrates well with CI/CD tooling</a:t>
            </a:r>
          </a:p>
          <a:p>
            <a:r>
              <a:rPr lang="en-GB" dirty="0"/>
              <a:t>Easy to use framework available everywhere on Windows</a:t>
            </a:r>
          </a:p>
          <a:p>
            <a:r>
              <a:rPr lang="en-GB" dirty="0"/>
              <a:t>Prevents regression bugs</a:t>
            </a:r>
          </a:p>
          <a:p>
            <a:r>
              <a:rPr lang="en-GB" dirty="0"/>
              <a:t>‘</a:t>
            </a:r>
            <a:r>
              <a:rPr lang="en-GB" dirty="0" err="1"/>
              <a:t>Lazyness</a:t>
            </a:r>
            <a:r>
              <a:rPr lang="en-GB" dirty="0"/>
              <a:t>’ encouraged</a:t>
            </a:r>
          </a:p>
          <a:p>
            <a:r>
              <a:rPr lang="en-GB" dirty="0"/>
              <a:t>Can test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77273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73FCEB7-CD02-4399-BA74-12D9191D6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F6717-47EA-4479-A5BB-1F2BB9A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Unit 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0695D-AE45-43DE-8A65-89DC6264D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Mocking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mock">
            <a:extLst>
              <a:ext uri="{FF2B5EF4-FFF2-40B4-BE49-F238E27FC236}">
                <a16:creationId xmlns:a16="http://schemas.microsoft.com/office/drawing/2014/main" id="{DA9B66C8-5A6B-4EDE-BC42-94254418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44" y="1155123"/>
            <a:ext cx="7390240" cy="534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267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2F7F-BC55-45A4-B414-FE41892E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75FE-C103-4150-8C56-5FBCC5DE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Image result for integration test vs unit test gif">
            <a:extLst>
              <a:ext uri="{FF2B5EF4-FFF2-40B4-BE49-F238E27FC236}">
                <a16:creationId xmlns:a16="http://schemas.microsoft.com/office/drawing/2014/main" id="{C0974182-34D6-496D-B908-C1C812668E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4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9D20-1C01-452D-8BE0-C4D9D191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F88F8-08C0-4571-98A2-AC9F24941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Image result for stress">
            <a:extLst>
              <a:ext uri="{FF2B5EF4-FFF2-40B4-BE49-F238E27FC236}">
                <a16:creationId xmlns:a16="http://schemas.microsoft.com/office/drawing/2014/main" id="{CE961DBD-36B1-48F9-9942-3F15D76F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0"/>
            <a:ext cx="10980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651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120</Words>
  <Application>Microsoft Office PowerPoint</Application>
  <PresentationFormat>Widescreen</PresentationFormat>
  <Paragraphs>22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YouTube Pester series</vt:lpstr>
      <vt:lpstr>Pester makes your life easy!  (sorta)</vt:lpstr>
      <vt:lpstr>Pester Uses</vt:lpstr>
      <vt:lpstr>Unit Tests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Pester makes your life easy!  (sorta)</dc:title>
  <dc:creator>Jim Moyle</dc:creator>
  <cp:lastModifiedBy>Jim Moyle</cp:lastModifiedBy>
  <cp:revision>14</cp:revision>
  <dcterms:created xsi:type="dcterms:W3CDTF">2018-07-30T12:31:36Z</dcterms:created>
  <dcterms:modified xsi:type="dcterms:W3CDTF">2018-07-31T18:19:36Z</dcterms:modified>
</cp:coreProperties>
</file>